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2934" y="-10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414-0\Desktop\Информация_актуальная_для_ведения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07913"/>
            <a:ext cx="6429420" cy="64294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414-0\Desktop\Информация_актуальная_для_ведения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3835" y="163710"/>
            <a:ext cx="6479999" cy="64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414-0\Desktop\Информация_актуальная_для_ведения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3835" y="163710"/>
            <a:ext cx="6479999" cy="64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414-0\Desktop\Информация_актуальная_для_ведения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3835" y="163710"/>
            <a:ext cx="6479999" cy="64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414-0\Desktop\Информация_актуальная_для_ведения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5273" y="92272"/>
            <a:ext cx="6479999" cy="64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414-0\Desktop\Информация_актуальная_для_ведения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14290"/>
            <a:ext cx="6479999" cy="64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414-0\Desktop\Информация_актуальная_для_ведения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63710"/>
            <a:ext cx="6479999" cy="64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414-0\Desktop\Информация_актуальная_для_ведения\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89" y="214287"/>
            <a:ext cx="6480000" cy="6480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414-0\Desktop\Информация_актуальная_для_ведения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14289"/>
            <a:ext cx="6479999" cy="64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414-0\Desktop\Информация_актуальная_для_ведения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9" y="163710"/>
            <a:ext cx="6479999" cy="64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414-0\Desktop\Информация_актуальная_для_ведения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1" y="163710"/>
            <a:ext cx="6479999" cy="64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414-0\Desktop\Информация_актуальная_для_ведения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3835" y="163710"/>
            <a:ext cx="6479999" cy="64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414-0\Desktop\Информация_актуальная_для_ведения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6711" y="235148"/>
            <a:ext cx="6479999" cy="64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414-0\Desktop\Информация_актуальная_для_ведения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3835" y="163710"/>
            <a:ext cx="6479999" cy="64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414-0\Desktop\Информация_актуальная_для_ведения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3835" y="163710"/>
            <a:ext cx="6479999" cy="64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414-0\Desktop\Информация_актуальная_для_ведения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3835" y="235148"/>
            <a:ext cx="6479999" cy="64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PresentationFormat>Экран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414-0</dc:creator>
  <cp:lastModifiedBy>414-0</cp:lastModifiedBy>
  <cp:revision>13</cp:revision>
  <dcterms:created xsi:type="dcterms:W3CDTF">2022-06-21T14:28:20Z</dcterms:created>
  <dcterms:modified xsi:type="dcterms:W3CDTF">2022-06-21T14:37:18Z</dcterms:modified>
</cp:coreProperties>
</file>